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754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9121-5D77-418E-A5F7-685079A64155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4AD00-3003-4E0E-AE44-97EEA1D9517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9121-5D77-418E-A5F7-685079A64155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4AD00-3003-4E0E-AE44-97EEA1D95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9121-5D77-418E-A5F7-685079A64155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4AD00-3003-4E0E-AE44-97EEA1D95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9121-5D77-418E-A5F7-685079A64155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4AD00-3003-4E0E-AE44-97EEA1D95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9121-5D77-418E-A5F7-685079A64155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4AD00-3003-4E0E-AE44-97EEA1D9517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9121-5D77-418E-A5F7-685079A64155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4AD00-3003-4E0E-AE44-97EEA1D95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9121-5D77-418E-A5F7-685079A64155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4AD00-3003-4E0E-AE44-97EEA1D9517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9121-5D77-418E-A5F7-685079A64155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4AD00-3003-4E0E-AE44-97EEA1D95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9121-5D77-418E-A5F7-685079A64155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4AD00-3003-4E0E-AE44-97EEA1D95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9121-5D77-418E-A5F7-685079A64155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4AD00-3003-4E0E-AE44-97EEA1D9517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9121-5D77-418E-A5F7-685079A64155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4AD00-3003-4E0E-AE44-97EEA1D951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5749121-5D77-418E-A5F7-685079A64155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EB4AD00-3003-4E0E-AE44-97EEA1D9517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Participant File Checklist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File 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922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Organization is Key</a:t>
            </a:r>
          </a:p>
          <a:p>
            <a:pPr marL="0" indent="0" algn="ctr">
              <a:buNone/>
            </a:pPr>
            <a:r>
              <a:rPr lang="en-US" dirty="0" smtClean="0"/>
              <a:t>Don’t be ( too) cheap</a:t>
            </a:r>
          </a:p>
          <a:p>
            <a:pPr marL="0" indent="0" algn="ctr">
              <a:buNone/>
            </a:pPr>
            <a:r>
              <a:rPr lang="en-US" dirty="0" smtClean="0"/>
              <a:t>Create a system </a:t>
            </a:r>
          </a:p>
          <a:p>
            <a:pPr marL="0" indent="0" algn="ctr">
              <a:buNone/>
            </a:pPr>
            <a:r>
              <a:rPr lang="en-US" dirty="0" smtClean="0"/>
              <a:t>Manage the system </a:t>
            </a:r>
          </a:p>
          <a:p>
            <a:pPr marL="0" indent="0" algn="ctr">
              <a:buNone/>
            </a:pPr>
            <a:r>
              <a:rPr lang="en-US" dirty="0" smtClean="0"/>
              <a:t>Assign responsibility</a:t>
            </a:r>
          </a:p>
        </p:txBody>
      </p:sp>
      <p:pic>
        <p:nvPicPr>
          <p:cNvPr id="1026" name="Picture 2" descr="No business can succeed in any great degree without being properly organized. Author, James Cash Penney. " title="Organizational qou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981200"/>
            <a:ext cx="36068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2931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dirty="0" smtClean="0"/>
              <a:t>Enrollment Form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Proof of Identity—if available, get it! 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Release of Information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Age related eligibility form/documentation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TANF Documentation</a:t>
            </a: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/>
              <a:t>Eligibility Tab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519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Assessments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2920" y="1752600"/>
            <a:ext cx="8183880" cy="4648200"/>
          </a:xfrm>
        </p:spPr>
        <p:txBody>
          <a:bodyPr>
            <a:normAutofit fontScale="77500" lnSpcReduction="20000"/>
          </a:bodyPr>
          <a:lstStyle/>
          <a:p>
            <a:r>
              <a:rPr lang="en-US" sz="3000" u="sng" dirty="0"/>
              <a:t>All </a:t>
            </a:r>
            <a:r>
              <a:rPr lang="en-US" sz="3000" dirty="0"/>
              <a:t>TWC approved tests taken by participant—regardless of </a:t>
            </a:r>
            <a:r>
              <a:rPr lang="en-US" sz="3000" dirty="0" smtClean="0"/>
              <a:t>gain</a:t>
            </a:r>
          </a:p>
          <a:p>
            <a:pPr marL="0" indent="0">
              <a:buNone/>
            </a:pPr>
            <a:endParaRPr lang="en-US" sz="3000" dirty="0"/>
          </a:p>
          <a:p>
            <a:r>
              <a:rPr lang="en-US" sz="3000" dirty="0"/>
              <a:t>Locator </a:t>
            </a:r>
            <a:r>
              <a:rPr lang="en-US" sz="3000" dirty="0" smtClean="0"/>
              <a:t>tests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n-US" sz="3000" dirty="0" smtClean="0"/>
              <a:t>Literacy </a:t>
            </a:r>
            <a:r>
              <a:rPr lang="en-US" sz="3000" dirty="0"/>
              <a:t>Locator Tool results—if </a:t>
            </a:r>
            <a:r>
              <a:rPr lang="en-US" sz="3000" dirty="0" smtClean="0"/>
              <a:t>applicable</a:t>
            </a:r>
          </a:p>
          <a:p>
            <a:pPr marL="0" indent="0">
              <a:buNone/>
            </a:pPr>
            <a:r>
              <a:rPr lang="en-US" sz="3000" dirty="0" smtClean="0"/>
              <a:t> </a:t>
            </a:r>
          </a:p>
          <a:p>
            <a:r>
              <a:rPr lang="en-US" sz="3000" dirty="0" smtClean="0"/>
              <a:t>Documentation </a:t>
            </a:r>
            <a:r>
              <a:rPr lang="en-US" sz="3000" dirty="0"/>
              <a:t>if not testing in all content areas per AEL Assessment </a:t>
            </a:r>
            <a:r>
              <a:rPr lang="en-US" sz="3000" dirty="0" smtClean="0"/>
              <a:t>Guide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n-US" sz="3000" dirty="0" smtClean="0"/>
              <a:t>Justification </a:t>
            </a:r>
            <a:r>
              <a:rPr lang="en-US" sz="3000" dirty="0"/>
              <a:t>for early testing </a:t>
            </a:r>
            <a:endParaRPr lang="en-US" sz="3000" dirty="0" smtClean="0"/>
          </a:p>
          <a:p>
            <a:pPr marL="0" indent="0">
              <a:buNone/>
            </a:pPr>
            <a:endParaRPr lang="en-US" sz="3000" dirty="0" smtClean="0"/>
          </a:p>
          <a:p>
            <a:r>
              <a:rPr lang="en-US" sz="3000" dirty="0" smtClean="0"/>
              <a:t>Disability </a:t>
            </a:r>
            <a:r>
              <a:rPr lang="en-US" sz="3000" dirty="0"/>
              <a:t>Accommodation documentation—if applicable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347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Setting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Goal Setting is a process that includes:</a:t>
            </a:r>
          </a:p>
          <a:p>
            <a:pPr lvl="1"/>
            <a:r>
              <a:rPr lang="en-US" sz="3000" dirty="0" smtClean="0"/>
              <a:t>Development of: </a:t>
            </a:r>
          </a:p>
          <a:p>
            <a:pPr lvl="2"/>
            <a:r>
              <a:rPr lang="en-US" sz="3000" dirty="0" smtClean="0"/>
              <a:t>Short and Long Term Goals that are updated regularly</a:t>
            </a:r>
          </a:p>
          <a:p>
            <a:pPr lvl="2"/>
            <a:r>
              <a:rPr lang="en-US" sz="3000" dirty="0" smtClean="0"/>
              <a:t>Individual Training Education and Career Plan (ITEC Plan)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400" i="1" dirty="0" smtClean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sz="2400" i="1" dirty="0" smtClean="0"/>
          </a:p>
          <a:p>
            <a:pPr marL="0" indent="0">
              <a:buNone/>
            </a:pPr>
            <a:r>
              <a:rPr lang="en-US" sz="2000" i="1" dirty="0" smtClean="0"/>
              <a:t>Appendix F: Participant Orientation and Goal Setting Procedure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302824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/>
              <a:t>Sign In Sheets*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sz="3200" dirty="0"/>
              <a:t>S</a:t>
            </a:r>
            <a:r>
              <a:rPr lang="en-US" sz="3200" dirty="0" smtClean="0"/>
              <a:t>ign in sheets</a:t>
            </a:r>
          </a:p>
          <a:p>
            <a:r>
              <a:rPr lang="en-US" sz="3200" dirty="0" smtClean="0"/>
              <a:t>Proxy hours documentation</a:t>
            </a:r>
          </a:p>
          <a:p>
            <a:r>
              <a:rPr lang="en-US" sz="3200" dirty="0" smtClean="0"/>
              <a:t>Orientation sign in sheets</a:t>
            </a:r>
          </a:p>
          <a:p>
            <a:r>
              <a:rPr lang="en-US" sz="3200" dirty="0" smtClean="0"/>
              <a:t>Training sign in sheets—if AEFLA funded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* </a:t>
            </a:r>
            <a:r>
              <a:rPr lang="en-US" sz="2000" dirty="0" smtClean="0"/>
              <a:t>Class sign in sheets can either be in the participant file or a class binder that is easily accessible to monitors. ALL hours on sign in sheets must match TEAMS exactly.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23495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Misc.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Student Work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Formative Assessments— </a:t>
            </a:r>
            <a:r>
              <a:rPr lang="en-US" sz="2800" i="1" dirty="0" smtClean="0"/>
              <a:t>in addition </a:t>
            </a:r>
            <a:r>
              <a:rPr lang="en-US" sz="2800" dirty="0" smtClean="0"/>
              <a:t>to  TWC approved assessments </a:t>
            </a:r>
          </a:p>
          <a:p>
            <a:pPr marL="0" indent="0">
              <a:buNone/>
            </a:pPr>
            <a:r>
              <a:rPr lang="en-US" sz="2800" dirty="0" smtClean="0"/>
              <a:t> </a:t>
            </a:r>
          </a:p>
          <a:p>
            <a:r>
              <a:rPr lang="en-US" sz="2800" dirty="0" smtClean="0"/>
              <a:t>Certificates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839229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96</TotalTime>
  <Words>193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Participant File Checklist</vt:lpstr>
      <vt:lpstr>General Guidelines</vt:lpstr>
      <vt:lpstr>Eligibility Tab</vt:lpstr>
      <vt:lpstr>Assessments</vt:lpstr>
      <vt:lpstr>Goal Setting </vt:lpstr>
      <vt:lpstr>Sign In Sheets*</vt:lpstr>
      <vt:lpstr>Misc. </vt:lpstr>
    </vt:vector>
  </TitlesOfParts>
  <Company>Texas Workforce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Participant File Checklist</dc:title>
  <dc:creator>webbxmac</dc:creator>
  <cp:lastModifiedBy>webbxmac</cp:lastModifiedBy>
  <cp:revision>9</cp:revision>
  <dcterms:created xsi:type="dcterms:W3CDTF">2017-06-14T13:40:10Z</dcterms:created>
  <dcterms:modified xsi:type="dcterms:W3CDTF">2017-06-14T17:50:40Z</dcterms:modified>
</cp:coreProperties>
</file>